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70" r:id="rId5"/>
    <p:sldId id="258" r:id="rId6"/>
    <p:sldId id="259" r:id="rId7"/>
    <p:sldId id="260" r:id="rId8"/>
    <p:sldId id="261" r:id="rId9"/>
    <p:sldId id="262" r:id="rId10"/>
    <p:sldId id="269" r:id="rId11"/>
    <p:sldId id="263" r:id="rId12"/>
    <p:sldId id="266" r:id="rId13"/>
    <p:sldId id="267" r:id="rId14"/>
    <p:sldId id="264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8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5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4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3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5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41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5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05964-6F27-4DA3-B503-B54E4A94B12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8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12085" y="476250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北科資工系網站</a:t>
            </a:r>
            <a:endParaRPr 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415088" y="1399580"/>
            <a:ext cx="3429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2018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前端網頁程式設計   期末專題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518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2769577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佈</a:t>
            </a:r>
            <a:r>
              <a:rPr lang="zh-TW" altLang="en-US" sz="6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局規</a:t>
            </a:r>
            <a:r>
              <a:rPr lang="zh-TW" altLang="en-US" sz="6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劃</a:t>
            </a:r>
            <a:endParaRPr lang="en-US" sz="6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670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804297" y="1496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10698444" y="763688"/>
            <a:ext cx="712142" cy="60751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73" y="763688"/>
            <a:ext cx="1275054" cy="6075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30" y="763688"/>
            <a:ext cx="2794367" cy="607516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54567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電腦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434194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平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板</a:t>
            </a:r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912895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手機：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685184" y="1692031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674020" y="15073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橫幅式廣告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667219" y="1048177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656055" y="8635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導覽漢堡選單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662221" y="3005016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651057" y="28203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4667219" y="3948669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656055" y="37640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常用網站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4661573" y="5076988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50409" y="48923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4667219" y="6337300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656055" y="61526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766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496521" y="1482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課程介紹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954567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電腦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434194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平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板</a:t>
            </a:r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912895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手機：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662369" y="1446117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651205" y="126145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橫幅式廣告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661573" y="1003721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650409" y="8190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661573" y="2130269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650409" y="19456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課程簡介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4661573" y="2979830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650409" y="27951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大學部課程簡介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4661573" y="3924658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50409" y="373999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研究所課程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4661573" y="6489443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650409" y="6304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30" y="763688"/>
            <a:ext cx="2788721" cy="6094312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>
            <a:off x="4662992" y="4869486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651828" y="46848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嵌入式多媒體課程簡介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661573" y="5729281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5650409" y="55446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軟體工程學程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96" y="833838"/>
            <a:ext cx="1500460" cy="6024162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58" y="833838"/>
            <a:ext cx="1146743" cy="60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321393" y="1507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系學會網站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954567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電腦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434194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平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板</a:t>
            </a:r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912895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手機：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409502" y="1704181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398338" y="15195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409502" y="1057851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398338" y="87318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導覽漢堡選單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409502" y="2980213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398338" y="27955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緣起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4409502" y="3948669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398338" y="37640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協助事務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4409502" y="4808124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398338" y="46234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願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4409502" y="5823825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398338" y="56391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45" y="833838"/>
            <a:ext cx="2607939" cy="6005010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>
            <a:off x="4409502" y="6582894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398338" y="6398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2" y="833838"/>
            <a:ext cx="1740513" cy="602416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363" y="833838"/>
            <a:ext cx="1373890" cy="60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2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482450" y="1268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-30292" y="83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電腦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43124" y="83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平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板</a:t>
            </a:r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663500" y="83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手機：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570558" y="2006884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559394" y="18222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橫幅式廣告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577031" y="1162587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565867" y="977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570558" y="4157255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559394" y="39725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4576204" y="6307627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565040" y="61229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" y="763688"/>
            <a:ext cx="3886650" cy="60751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04" y="758243"/>
            <a:ext cx="2145373" cy="607516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345" y="758243"/>
            <a:ext cx="1763519" cy="60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482450" y="1268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漢堡選單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35" y="2016520"/>
            <a:ext cx="2766300" cy="329974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396" y="2008899"/>
            <a:ext cx="2789162" cy="331498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81572" y="14067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展開：</a:t>
            </a:r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006160" y="140676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HOVER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07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844063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THANKS FOR</a:t>
            </a:r>
            <a:r>
              <a:rPr lang="en-US" sz="4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sz="4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YOUR ATTENTION</a:t>
            </a:r>
          </a:p>
          <a:p>
            <a:pPr algn="ctr"/>
            <a:endParaRPr lang="en-US" sz="3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en-US" sz="32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AND</a:t>
            </a:r>
          </a:p>
          <a:p>
            <a:pPr algn="ctr"/>
            <a:endParaRPr lang="en-US" sz="3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en-US" sz="4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PLEASE DON’T ASK TOO MUCH</a:t>
            </a:r>
            <a:endParaRPr lang="en-US" sz="4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40005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91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2769577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sz="6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804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方塊 21"/>
          <p:cNvSpPr txBox="1"/>
          <p:nvPr/>
        </p:nvSpPr>
        <p:spPr>
          <a:xfrm>
            <a:off x="2392144" y="165606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北科資工系網站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19959" y="215904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</a:t>
            </a:r>
            <a:r>
              <a:rPr lang="zh-TW" altLang="en-US" dirty="0" smtClean="0"/>
              <a:t>      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宣布所有與系上相關的即時資訊，包含系務公告、競賽成績、課程資訊、師資陣容、研究室、系學會等等，並提供聯絡資訊與留言板讓瀏覽者使用。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19959" y="4237573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       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以期中專題為基礎，並加入十大易用性、自適應版型設計、後端資料庫等等期中後教導的課程，將實用性和易用性升級，讓我們的資工系網站在使用上更舒適。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052852" y="3080425"/>
            <a:ext cx="24098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楊永健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課程資訊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28702" y="3080425"/>
            <a:ext cx="24098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楊信致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系所介紹、師資陣容、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338227" y="5996067"/>
            <a:ext cx="24098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周宇天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公告、系學會、研究概況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28661" y="5996067"/>
            <a:ext cx="24098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林彥廷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首頁、聯絡我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們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6522521" y="943195"/>
            <a:ext cx="2022189" cy="2016124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圓角矩形 16"/>
          <p:cNvSpPr/>
          <p:nvPr/>
        </p:nvSpPr>
        <p:spPr>
          <a:xfrm>
            <a:off x="9322872" y="937915"/>
            <a:ext cx="2022189" cy="2016124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圓角矩形 17"/>
          <p:cNvSpPr/>
          <p:nvPr/>
        </p:nvSpPr>
        <p:spPr>
          <a:xfrm>
            <a:off x="6532044" y="3840163"/>
            <a:ext cx="2022189" cy="2016124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圓角矩形 18"/>
          <p:cNvSpPr/>
          <p:nvPr/>
        </p:nvSpPr>
        <p:spPr>
          <a:xfrm>
            <a:off x="9322087" y="3837523"/>
            <a:ext cx="2022189" cy="2016124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44050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接點 20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24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2769577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sz="6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707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952500" y="2161133"/>
            <a:ext cx="10391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希望能利用這學期所學，實作出一個更新穎的資工系網站，超脫原本北科資工系網站的樸素，讓潮流結合正規，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在不失去功能與專業感的情況下，打造出我們的資工系網站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我們希望能將平時使用網站時，看到的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流行元素融合在系網站中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，像是切換式的橫幅式廣告、流動式背景等等，產生出有別以往的感覺。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52500" y="1459915"/>
            <a:ext cx="2159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緣起與創作原因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52500" y="4696003"/>
            <a:ext cx="1039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北科資工系網站的版型已經有點老舊，雖然功能非常完整，但使用上有點無趣，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無法抓住瀏覽者的目光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，看起來也不是很舒服，因此針對這個問題，我們希望能透過新穎的功能，增加網頁的豐富度，視覺上有夠多的吸引力，使用時也更方便。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2500" y="3994785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解決現階段何種問題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4050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4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952500" y="2128831"/>
            <a:ext cx="10391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結合學生的創意發想與官方網站的正式，打造一個新的資工系網站，並運用後端資料庫的技術，提供瀏覽者一個即時的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留言版功能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，此外，原本的北科資工系網站是沒有系學會資訊的，系學會資訊僅在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Facebook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上有，考量到新生或是系外學生沒有加入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FB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社團，所以我們將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系學會資訊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直接融入系上網站，讓瀏覽者能更深入的了解北科資工系。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4050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52500" y="1427613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專案特色說明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52500" y="4736301"/>
            <a:ext cx="1039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提供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有意就讀臺北科技大學資工系的高中職學生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相關的升學資訊與師資陣容等等，以及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在校生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關注的系務公告、課程資訊，還有讓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畢業校友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可以了解系上的發展與需求，也提供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想要聯絡系上或是系學會的使用者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聯繫的方式與即時窗口。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2500" y="4035083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目標對象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17" y="5317576"/>
            <a:ext cx="1865341" cy="14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1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952500" y="2313469"/>
            <a:ext cx="1039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即將升學的小明想了解北科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資工有沒有豐富的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舊版：打開北科資工系網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找了一個小時都找不到相關資訊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新版：打開北科資工系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點擊系學會資訊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他要花超過一個小時把活動資訊看完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52500" y="1427613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情境說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52500" y="4920939"/>
            <a:ext cx="1039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小美無意間連結到北科資工系網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：滿滿的文字和無聊的版面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小美馬上就關閉了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新版：動態的圖文資訊以及多樣的功能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小美多花了幾秒參觀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宣傳能力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52500" y="3617204"/>
            <a:ext cx="1039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翰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想與系上或是系學會聯絡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舊版：打開北科資工系網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透過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E-mail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或是電話才能聯絡系上，系學會還要另外開啟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新版：打開北科資工系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點擊聯絡我們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有留言板供瀏覽者使用，多個管理員可以即時回答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44050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接點 16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30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2500" y="1251779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網站功能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52500" y="6140427"/>
            <a:ext cx="1039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加強後端應用，新增搜尋等功能，以及將資訊整合，目標提供更簡潔有力的網站。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2500" y="5439209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未來規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劃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374601"/>
            <a:ext cx="4261338" cy="23726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75" y="2224522"/>
            <a:ext cx="3541334" cy="31592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646" y="2510242"/>
            <a:ext cx="2733514" cy="210138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500602" y="1931884"/>
            <a:ext cx="316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動態的橫幅式廣告、透明背景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6702" y="1931884"/>
            <a:ext cx="181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豐富的系上資訊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0023819" y="1931884"/>
            <a:ext cx="136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留言板功能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4050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接點 1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2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5" y="833838"/>
            <a:ext cx="4200525" cy="591502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544050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838</Words>
  <Application>Microsoft Office PowerPoint</Application>
  <PresentationFormat>寬螢幕</PresentationFormat>
  <Paragraphs>100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Yu Gothic UI Semilight</vt:lpstr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YanTing Lin</dc:creator>
  <cp:lastModifiedBy>YanTing Lin</cp:lastModifiedBy>
  <cp:revision>30</cp:revision>
  <dcterms:created xsi:type="dcterms:W3CDTF">2018-06-20T17:41:21Z</dcterms:created>
  <dcterms:modified xsi:type="dcterms:W3CDTF">2018-06-21T04:20:16Z</dcterms:modified>
</cp:coreProperties>
</file>